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>
      <p:cViewPr varScale="1">
        <p:scale>
          <a:sx n="78" d="100"/>
          <a:sy n="78" d="100"/>
        </p:scale>
        <p:origin x="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19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0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image" Target="../media/image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100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20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9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22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96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9.png"/><Relationship Id="rId2" Type="http://schemas.openxmlformats.org/officeDocument/2006/relationships/image" Target="../media/image118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22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35.png"/><Relationship Id="rId5" Type="http://schemas.openxmlformats.org/officeDocument/2006/relationships/image" Target="../media/image19.png"/><Relationship Id="rId10" Type="http://schemas.openxmlformats.org/officeDocument/2006/relationships/image" Target="../media/image134.png"/><Relationship Id="rId4" Type="http://schemas.openxmlformats.org/officeDocument/2006/relationships/image" Target="../media/image22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9.png"/><Relationship Id="rId10" Type="http://schemas.openxmlformats.org/officeDocument/2006/relationships/image" Target="../media/image144.png"/><Relationship Id="rId4" Type="http://schemas.openxmlformats.org/officeDocument/2006/relationships/image" Target="../media/image22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12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9.png"/><Relationship Id="rId5" Type="http://schemas.openxmlformats.org/officeDocument/2006/relationships/image" Target="../media/image119.png"/><Relationship Id="rId10" Type="http://schemas.openxmlformats.org/officeDocument/2006/relationships/image" Target="../media/image152.png"/><Relationship Id="rId4" Type="http://schemas.openxmlformats.org/officeDocument/2006/relationships/image" Target="../media/image135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4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57.png"/><Relationship Id="rId5" Type="http://schemas.openxmlformats.org/officeDocument/2006/relationships/image" Target="../media/image119.png"/><Relationship Id="rId15" Type="http://schemas.openxmlformats.org/officeDocument/2006/relationships/image" Target="../media/image160.png"/><Relationship Id="rId10" Type="http://schemas.openxmlformats.org/officeDocument/2006/relationships/image" Target="../media/image156.png"/><Relationship Id="rId4" Type="http://schemas.openxmlformats.org/officeDocument/2006/relationships/image" Target="../media/image135.png"/><Relationship Id="rId9" Type="http://schemas.openxmlformats.org/officeDocument/2006/relationships/image" Target="../media/image22.png"/><Relationship Id="rId14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22.png"/><Relationship Id="rId5" Type="http://schemas.openxmlformats.org/officeDocument/2006/relationships/image" Target="../media/image165.png"/><Relationship Id="rId15" Type="http://schemas.openxmlformats.org/officeDocument/2006/relationships/image" Target="../media/image19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20.png"/><Relationship Id="rId14" Type="http://schemas.openxmlformats.org/officeDocument/2006/relationships/image" Target="../media/image1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5.png"/><Relationship Id="rId7" Type="http://schemas.openxmlformats.org/officeDocument/2006/relationships/image" Target="../media/image135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20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9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22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94.png"/><Relationship Id="rId5" Type="http://schemas.openxmlformats.org/officeDocument/2006/relationships/image" Target="../media/image22.png"/><Relationship Id="rId10" Type="http://schemas.openxmlformats.org/officeDocument/2006/relationships/image" Target="../media/image193.png"/><Relationship Id="rId4" Type="http://schemas.openxmlformats.org/officeDocument/2006/relationships/image" Target="../media/image189.png"/><Relationship Id="rId9" Type="http://schemas.openxmlformats.org/officeDocument/2006/relationships/image" Target="../media/image1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3" Type="http://schemas.openxmlformats.org/officeDocument/2006/relationships/image" Target="../media/image196.png"/><Relationship Id="rId7" Type="http://schemas.openxmlformats.org/officeDocument/2006/relationships/image" Target="../media/image22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" Type="http://schemas.openxmlformats.org/officeDocument/2006/relationships/image" Target="../media/image195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0.png"/><Relationship Id="rId5" Type="http://schemas.openxmlformats.org/officeDocument/2006/relationships/image" Target="../media/image20.png"/><Relationship Id="rId15" Type="http://schemas.openxmlformats.org/officeDocument/2006/relationships/image" Target="../media/image135.png"/><Relationship Id="rId10" Type="http://schemas.openxmlformats.org/officeDocument/2006/relationships/image" Target="../media/image199.png"/><Relationship Id="rId19" Type="http://schemas.openxmlformats.org/officeDocument/2006/relationships/image" Target="../media/image207.png"/><Relationship Id="rId4" Type="http://schemas.openxmlformats.org/officeDocument/2006/relationships/image" Target="../media/image197.png"/><Relationship Id="rId9" Type="http://schemas.openxmlformats.org/officeDocument/2006/relationships/image" Target="../media/image191.png"/><Relationship Id="rId14" Type="http://schemas.openxmlformats.org/officeDocument/2006/relationships/image" Target="../media/image2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21" Type="http://schemas.openxmlformats.org/officeDocument/2006/relationships/image" Target="../media/image227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2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19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19.png"/><Relationship Id="rId10" Type="http://schemas.openxmlformats.org/officeDocument/2006/relationships/image" Target="../media/image234.png"/><Relationship Id="rId4" Type="http://schemas.openxmlformats.org/officeDocument/2006/relationships/image" Target="../media/image22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4.png"/><Relationship Id="rId3" Type="http://schemas.openxmlformats.org/officeDocument/2006/relationships/image" Target="../media/image242.png"/><Relationship Id="rId21" Type="http://schemas.openxmlformats.org/officeDocument/2006/relationships/image" Target="../media/image257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2" Type="http://schemas.openxmlformats.org/officeDocument/2006/relationships/image" Target="../media/image241.png"/><Relationship Id="rId16" Type="http://schemas.openxmlformats.org/officeDocument/2006/relationships/image" Target="../media/image22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0.png"/><Relationship Id="rId5" Type="http://schemas.openxmlformats.org/officeDocument/2006/relationships/image" Target="../media/image243.png"/><Relationship Id="rId15" Type="http://schemas.openxmlformats.org/officeDocument/2006/relationships/image" Target="../media/image252.png"/><Relationship Id="rId23" Type="http://schemas.openxmlformats.org/officeDocument/2006/relationships/image" Target="../media/image259.png"/><Relationship Id="rId10" Type="http://schemas.openxmlformats.org/officeDocument/2006/relationships/image" Target="../media/image248.png"/><Relationship Id="rId19" Type="http://schemas.openxmlformats.org/officeDocument/2006/relationships/image" Target="../media/image255.png"/><Relationship Id="rId4" Type="http://schemas.openxmlformats.org/officeDocument/2006/relationships/image" Target="../media/image135.png"/><Relationship Id="rId9" Type="http://schemas.openxmlformats.org/officeDocument/2006/relationships/image" Target="../media/image247.png"/><Relationship Id="rId14" Type="http://schemas.openxmlformats.org/officeDocument/2006/relationships/image" Target="../media/image20.png"/><Relationship Id="rId22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35.png"/><Relationship Id="rId7" Type="http://schemas.openxmlformats.org/officeDocument/2006/relationships/image" Target="../media/image22.png"/><Relationship Id="rId12" Type="http://schemas.openxmlformats.org/officeDocument/2006/relationships/image" Target="../media/image268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7.png"/><Relationship Id="rId5" Type="http://schemas.openxmlformats.org/officeDocument/2006/relationships/image" Target="../media/image20.png"/><Relationship Id="rId10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0.png"/><Relationship Id="rId7" Type="http://schemas.openxmlformats.org/officeDocument/2006/relationships/image" Target="../media/image262.png"/><Relationship Id="rId12" Type="http://schemas.openxmlformats.org/officeDocument/2006/relationships/image" Target="../media/image27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73.png"/><Relationship Id="rId5" Type="http://schemas.openxmlformats.org/officeDocument/2006/relationships/image" Target="../media/image22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4" Type="http://schemas.openxmlformats.org/officeDocument/2006/relationships/image" Target="../media/image269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80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9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2.png"/><Relationship Id="rId12" Type="http://schemas.openxmlformats.org/officeDocument/2006/relationships/image" Target="../media/image20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7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6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0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642" y="-91211"/>
            <a:ext cx="10490546" cy="10490546"/>
            <a:chOff x="8261642" y="-91211"/>
            <a:chExt cx="10490546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642" y="-91211"/>
              <a:ext cx="10490546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516" y="9218497"/>
            <a:ext cx="3375973" cy="741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3073" y="5112041"/>
            <a:ext cx="2198500" cy="1312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98" y="1354702"/>
            <a:ext cx="5897895" cy="4158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611" y="3890185"/>
            <a:ext cx="5898920" cy="1954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3932" y="2832542"/>
            <a:ext cx="7642581" cy="6171429"/>
            <a:chOff x="10093932" y="2832542"/>
            <a:chExt cx="764258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3932" y="2832542"/>
              <a:ext cx="764258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62" y="2854366"/>
            <a:ext cx="7642581" cy="6171429"/>
            <a:chOff x="1102762" y="2854366"/>
            <a:chExt cx="76425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2" y="2854366"/>
              <a:ext cx="7642581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5783" y="323574"/>
                <a:ext cx="812059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5121" y="4038548"/>
            <a:ext cx="7416863" cy="21571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5178" y="5756297"/>
            <a:ext cx="7609494" cy="16053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951" y="4485594"/>
            <a:ext cx="6120254" cy="1058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007" y="5718166"/>
            <a:ext cx="7615724" cy="1058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5178" y="7228565"/>
            <a:ext cx="4458933" cy="10586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083" y="5309512"/>
            <a:ext cx="1114611" cy="1088833"/>
            <a:chOff x="8884083" y="5309512"/>
            <a:chExt cx="1114611" cy="1088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4083" y="5309512"/>
              <a:ext cx="1114611" cy="10888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816" y="2764311"/>
            <a:ext cx="3645611" cy="1589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20" y="2764311"/>
            <a:ext cx="3597535" cy="1589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4007" y="7012878"/>
            <a:ext cx="7615791" cy="1546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3155" y="380144"/>
            <a:ext cx="12500745" cy="1960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7038" y="1895172"/>
            <a:ext cx="10831638" cy="7610807"/>
            <a:chOff x="3727038" y="1895172"/>
            <a:chExt cx="10831638" cy="7610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7038" y="1895172"/>
              <a:ext cx="10831638" cy="7610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500" y="3135140"/>
            <a:ext cx="11986714" cy="6171429"/>
            <a:chOff x="3149500" y="3135140"/>
            <a:chExt cx="11986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500" y="3135140"/>
              <a:ext cx="11986714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0679"/>
                <a:ext cx="728850" cy="70186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6131" y="3250179"/>
            <a:ext cx="11607581" cy="6529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546" y="2580173"/>
            <a:ext cx="13064622" cy="6726396"/>
            <a:chOff x="2610546" y="2580173"/>
            <a:chExt cx="13064622" cy="6726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0546" y="2580173"/>
              <a:ext cx="13064622" cy="6726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91" y="1012558"/>
            <a:ext cx="15328111" cy="2054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0547" y="3265643"/>
            <a:ext cx="13013268" cy="55844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0802" y="323574"/>
                <a:ext cx="718717" cy="6989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946" y="3167076"/>
            <a:ext cx="7740903" cy="30775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020" y="704172"/>
            <a:ext cx="8132579" cy="1715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3261" y="3136178"/>
            <a:ext cx="2380941" cy="2221952"/>
            <a:chOff x="963261" y="3136178"/>
            <a:chExt cx="2380941" cy="2221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261" y="3136178"/>
              <a:ext cx="2380941" cy="2221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366" y="5506616"/>
            <a:ext cx="3131813" cy="1177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567" y="3043207"/>
            <a:ext cx="2154941" cy="2407895"/>
            <a:chOff x="8266567" y="3043207"/>
            <a:chExt cx="2154941" cy="24078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66567" y="3043207"/>
              <a:ext cx="1436627" cy="1607093"/>
              <a:chOff x="8266567" y="3043207"/>
              <a:chExt cx="1436627" cy="16070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66567" y="3043207"/>
                <a:ext cx="1436627" cy="16070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84880" y="3844010"/>
              <a:ext cx="1436627" cy="1607093"/>
              <a:chOff x="8984880" y="3844010"/>
              <a:chExt cx="1436627" cy="16070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84880" y="3844010"/>
                <a:ext cx="1436627" cy="160709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1860" y="5506616"/>
            <a:ext cx="3156774" cy="11774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54120" y="3443608"/>
            <a:ext cx="1436627" cy="1607093"/>
            <a:chOff x="12054120" y="3443608"/>
            <a:chExt cx="1436627" cy="1607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4120" y="3443608"/>
              <a:ext cx="1436627" cy="1607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42669" y="5506616"/>
            <a:ext cx="3728860" cy="11774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92113" y="5504847"/>
            <a:ext cx="3461202" cy="11972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28271" y="5488802"/>
            <a:ext cx="3752716" cy="123834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63923" y="6861160"/>
            <a:ext cx="2038185" cy="2043049"/>
            <a:chOff x="6163923" y="6861160"/>
            <a:chExt cx="2038185" cy="20430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3923" y="6861160"/>
              <a:ext cx="2038185" cy="20430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4594" y="8942105"/>
            <a:ext cx="3962355" cy="11774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11262" y="6822121"/>
            <a:ext cx="2121127" cy="2121127"/>
            <a:chOff x="10111262" y="6822121"/>
            <a:chExt cx="2121127" cy="21211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1262" y="6822121"/>
              <a:ext cx="2121127" cy="21211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0036" y="8942105"/>
            <a:ext cx="4579164" cy="11774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81175" y="3238338"/>
            <a:ext cx="2201736" cy="2201736"/>
            <a:chOff x="15181175" y="3238338"/>
            <a:chExt cx="2201736" cy="22017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81175" y="3238338"/>
              <a:ext cx="2201736" cy="22017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40188" y="3332398"/>
            <a:ext cx="2225219" cy="2111598"/>
            <a:chOff x="15240188" y="3332398"/>
            <a:chExt cx="2225219" cy="21115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40188" y="3332398"/>
              <a:ext cx="2225219" cy="21115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09300" y="3017685"/>
            <a:ext cx="1880210" cy="2418484"/>
            <a:chOff x="4709300" y="3017685"/>
            <a:chExt cx="1880210" cy="24184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9300" y="3017685"/>
              <a:ext cx="1880210" cy="24184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03795" y="4388197"/>
            <a:ext cx="1144771" cy="67333"/>
            <a:chOff x="3503795" y="4388197"/>
            <a:chExt cx="1144771" cy="67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3795" y="4388197"/>
              <a:ext cx="1144771" cy="67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07594" y="4339206"/>
            <a:ext cx="1144771" cy="67333"/>
            <a:chOff x="6807594" y="4339206"/>
            <a:chExt cx="1144771" cy="673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7594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93744" y="4367970"/>
            <a:ext cx="1144771" cy="67333"/>
            <a:chOff x="10593744" y="4367970"/>
            <a:chExt cx="1144771" cy="673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93744" y="4367970"/>
              <a:ext cx="1144771" cy="67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00763" y="4339206"/>
            <a:ext cx="1144771" cy="67333"/>
            <a:chOff x="13700763" y="4339206"/>
            <a:chExt cx="1144771" cy="6733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00763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23360" y="7882684"/>
            <a:ext cx="1144771" cy="67333"/>
            <a:chOff x="4523360" y="7882684"/>
            <a:chExt cx="1144771" cy="6733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23360" y="7882684"/>
              <a:ext cx="1144771" cy="67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06165" y="7882684"/>
            <a:ext cx="1144771" cy="67333"/>
            <a:chOff x="8706165" y="7882684"/>
            <a:chExt cx="1144771" cy="6733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06165" y="7882684"/>
              <a:ext cx="1144771" cy="6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57" y="994747"/>
            <a:ext cx="11182296" cy="1682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21" y="7624926"/>
            <a:ext cx="5969726" cy="184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79" y="3673689"/>
            <a:ext cx="3108131" cy="1150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12" y="4977735"/>
            <a:ext cx="2789268" cy="21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4470" y="3679384"/>
            <a:ext cx="3355759" cy="11510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697" y="4913564"/>
            <a:ext cx="2882554" cy="21049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5088" y="7624926"/>
            <a:ext cx="6156678" cy="1841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040" y="0"/>
            <a:ext cx="5047815" cy="10285714"/>
            <a:chOff x="13670040" y="0"/>
            <a:chExt cx="5047815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040" y="0"/>
              <a:ext cx="5047815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546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9857" y="868928"/>
            <a:ext cx="11182296" cy="16821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4347" y="2234556"/>
            <a:ext cx="2005323" cy="18606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68738" y="2204918"/>
            <a:ext cx="2108723" cy="19199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39724" y="4084783"/>
            <a:ext cx="4015442" cy="5368193"/>
            <a:chOff x="2839724" y="4084783"/>
            <a:chExt cx="4015442" cy="5368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9724" y="4084783"/>
              <a:ext cx="4015442" cy="5368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2113" y="4427949"/>
            <a:ext cx="6171429" cy="4127871"/>
            <a:chOff x="10582113" y="4427949"/>
            <a:chExt cx="6171429" cy="41278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2113" y="4427949"/>
              <a:ext cx="6171429" cy="41278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0365" y="3517651"/>
            <a:ext cx="5636412" cy="8508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9235" y="3337243"/>
            <a:ext cx="5436853" cy="9074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4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56" y="2657100"/>
            <a:ext cx="9071148" cy="6570158"/>
            <a:chOff x="290756" y="2657100"/>
            <a:chExt cx="9071148" cy="657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56" y="2657100"/>
              <a:ext cx="9071148" cy="657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7813" y="864930"/>
            <a:ext cx="3382740" cy="1150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4305" y="5975539"/>
            <a:ext cx="6000916" cy="4103895"/>
            <a:chOff x="10944305" y="5975539"/>
            <a:chExt cx="6000916" cy="4103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305" y="5975539"/>
              <a:ext cx="6000916" cy="4103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9048" y="1017108"/>
            <a:ext cx="6171429" cy="3855257"/>
            <a:chOff x="10859048" y="1017108"/>
            <a:chExt cx="6171429" cy="3855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9048" y="1017108"/>
              <a:ext cx="6171429" cy="3855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5462" y="5260504"/>
            <a:ext cx="8578601" cy="48349"/>
            <a:chOff x="9655462" y="5260504"/>
            <a:chExt cx="8578601" cy="48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655462" y="5260504"/>
              <a:ext cx="8578601" cy="48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607" y="5218153"/>
            <a:ext cx="10554622" cy="51089"/>
            <a:chOff x="4352607" y="5218153"/>
            <a:chExt cx="10554622" cy="51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352607" y="5218153"/>
              <a:ext cx="10554622" cy="51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3855" y="207198"/>
            <a:ext cx="4724850" cy="1034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309" y="5157610"/>
            <a:ext cx="2425336" cy="10743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195" y="1498438"/>
            <a:ext cx="8428121" cy="11500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788" y="3392846"/>
            <a:ext cx="2291206" cy="888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853" y="3392846"/>
            <a:ext cx="2291206" cy="888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86" y="4583072"/>
            <a:ext cx="8415976" cy="4723497"/>
            <a:chOff x="309186" y="4583072"/>
            <a:chExt cx="8415976" cy="47234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186" y="4583072"/>
              <a:ext cx="8415976" cy="472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7143" y="4567580"/>
            <a:ext cx="8431213" cy="4738989"/>
            <a:chOff x="9657143" y="4567580"/>
            <a:chExt cx="8431213" cy="4738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7143" y="4567580"/>
              <a:ext cx="8431213" cy="473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528" y="871147"/>
            <a:ext cx="3208554" cy="1895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38" y="3063963"/>
            <a:ext cx="2720224" cy="2720224"/>
            <a:chOff x="1469438" y="3063963"/>
            <a:chExt cx="2720224" cy="2720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38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866" y="5903404"/>
            <a:ext cx="3559368" cy="284749"/>
            <a:chOff x="1049866" y="5903404"/>
            <a:chExt cx="3559368" cy="284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866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776" y="5961005"/>
            <a:ext cx="3196420" cy="1208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48607" y="3063963"/>
            <a:ext cx="2720224" cy="2720224"/>
            <a:chOff x="5748607" y="3063963"/>
            <a:chExt cx="2720224" cy="27202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8607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9035" y="5903404"/>
            <a:ext cx="3559368" cy="284749"/>
            <a:chOff x="5329035" y="5903404"/>
            <a:chExt cx="3559368" cy="2847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035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030" y="5957483"/>
            <a:ext cx="2719077" cy="1218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3451" y="3063963"/>
            <a:ext cx="2720224" cy="2720224"/>
            <a:chOff x="9943451" y="3063963"/>
            <a:chExt cx="2720224" cy="2720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3451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3879" y="5955524"/>
            <a:ext cx="3559368" cy="284749"/>
            <a:chOff x="9523879" y="5955524"/>
            <a:chExt cx="3559368" cy="284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3879" y="5955524"/>
              <a:ext cx="3559368" cy="284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441" y="6125385"/>
            <a:ext cx="2857439" cy="10778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96052" y="3063963"/>
            <a:ext cx="2720224" cy="2720224"/>
            <a:chOff x="14096052" y="3063963"/>
            <a:chExt cx="2720224" cy="27202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6052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76480" y="5987487"/>
            <a:ext cx="3559368" cy="284749"/>
            <a:chOff x="13676480" y="5987487"/>
            <a:chExt cx="3559368" cy="2847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6480" y="5987487"/>
              <a:ext cx="3559368" cy="2847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7655" y="6157253"/>
            <a:ext cx="2958792" cy="14098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9649" y="320679"/>
              <a:ext cx="799974" cy="7018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39461" y="3524088"/>
            <a:ext cx="1598177" cy="1598177"/>
            <a:chOff x="14739461" y="3524088"/>
            <a:chExt cx="1598177" cy="15981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39461" y="3524088"/>
              <a:ext cx="1598177" cy="15981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23795" y="3324257"/>
            <a:ext cx="2159536" cy="2159536"/>
            <a:chOff x="10223795" y="3324257"/>
            <a:chExt cx="2159536" cy="2159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3795" y="3324257"/>
              <a:ext cx="2159536" cy="2159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99419" y="3544138"/>
            <a:ext cx="1818600" cy="1818600"/>
            <a:chOff x="6199419" y="3544138"/>
            <a:chExt cx="1818600" cy="18186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9419" y="3544138"/>
              <a:ext cx="1818600" cy="18186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76686" y="3348170"/>
            <a:ext cx="2159536" cy="2159536"/>
            <a:chOff x="1776686" y="3348170"/>
            <a:chExt cx="2159536" cy="2159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76686" y="3348170"/>
              <a:ext cx="2159536" cy="215953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40644" y="7940160"/>
            <a:ext cx="3069086" cy="20206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49347" y="8249426"/>
            <a:ext cx="1051576" cy="1051576"/>
            <a:chOff x="7549347" y="8249426"/>
            <a:chExt cx="1051576" cy="10515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49347" y="8249426"/>
              <a:ext cx="1051576" cy="10515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56454" y="8674964"/>
            <a:ext cx="4420420" cy="284749"/>
            <a:chOff x="2856454" y="8674964"/>
            <a:chExt cx="4420420" cy="2847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56454" y="8674964"/>
              <a:ext cx="4420420" cy="2847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73037" y="8634863"/>
            <a:ext cx="4665513" cy="284749"/>
            <a:chOff x="10873037" y="8634863"/>
            <a:chExt cx="4665513" cy="2847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73037" y="8634863"/>
              <a:ext cx="4665513" cy="2847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09268" y="7736823"/>
            <a:ext cx="1924812" cy="284749"/>
            <a:chOff x="1909268" y="7736823"/>
            <a:chExt cx="1924812" cy="28474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909268" y="7736823"/>
              <a:ext cx="1924812" cy="2847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11414" y="7914925"/>
            <a:ext cx="1515102" cy="284749"/>
            <a:chOff x="14811414" y="7914925"/>
            <a:chExt cx="1515102" cy="28474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4811414" y="7914925"/>
              <a:ext cx="1515102" cy="284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713" y="3310515"/>
            <a:ext cx="2780005" cy="9531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2000" y="3310515"/>
            <a:ext cx="2780005" cy="95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4614" y="4275443"/>
            <a:ext cx="5422068" cy="5422068"/>
            <a:chOff x="2074614" y="4275443"/>
            <a:chExt cx="5422068" cy="54220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4614" y="4275443"/>
              <a:ext cx="5422068" cy="5422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6656" y="4633311"/>
            <a:ext cx="6752086" cy="4706331"/>
            <a:chOff x="10476656" y="4633311"/>
            <a:chExt cx="6752086" cy="4706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6656" y="4633311"/>
              <a:ext cx="6752086" cy="4706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21098" y="4940582"/>
            <a:ext cx="4531374" cy="564471"/>
            <a:chOff x="2621098" y="4940582"/>
            <a:chExt cx="4531374" cy="5644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1098" y="4940582"/>
              <a:ext cx="4531374" cy="5644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1098" y="7996675"/>
            <a:ext cx="4531374" cy="564471"/>
            <a:chOff x="2621098" y="7996675"/>
            <a:chExt cx="4531374" cy="5644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1098" y="7996675"/>
              <a:ext cx="4531374" cy="5644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9400" y="5040769"/>
            <a:ext cx="6257714" cy="860621"/>
            <a:chOff x="10779400" y="5040769"/>
            <a:chExt cx="6257714" cy="8606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9400" y="5040769"/>
              <a:ext cx="6257714" cy="8606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79400" y="7136053"/>
            <a:ext cx="6257714" cy="860621"/>
            <a:chOff x="10779400" y="7136053"/>
            <a:chExt cx="6257714" cy="8606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9400" y="7136053"/>
              <a:ext cx="6257714" cy="860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1526" y="2647766"/>
            <a:ext cx="7546325" cy="243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4" y="1635632"/>
            <a:ext cx="7308712" cy="12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651" y="1635632"/>
            <a:ext cx="8031140" cy="12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10" y="5396539"/>
            <a:ext cx="4777202" cy="2555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739" y="2890624"/>
            <a:ext cx="2649342" cy="846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739" y="3539351"/>
            <a:ext cx="5127713" cy="84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26459" y="323574"/>
                <a:ext cx="744536" cy="69897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2519" y="3001657"/>
            <a:ext cx="5846726" cy="5374820"/>
            <a:chOff x="12322519" y="3001657"/>
            <a:chExt cx="5846726" cy="5374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2519" y="3001657"/>
              <a:ext cx="5846726" cy="5374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1814" y="4602636"/>
            <a:ext cx="5271478" cy="1294032"/>
            <a:chOff x="6411814" y="4602636"/>
            <a:chExt cx="5271478" cy="1294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14" y="4602636"/>
              <a:ext cx="5271478" cy="12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1814" y="5997346"/>
            <a:ext cx="5271478" cy="2604436"/>
            <a:chOff x="6411814" y="5997346"/>
            <a:chExt cx="5271478" cy="260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814" y="5997346"/>
              <a:ext cx="5271478" cy="2604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6221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2580" y="3220958"/>
            <a:ext cx="12284737" cy="38817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3271" y="619074"/>
            <a:ext cx="10772114" cy="1682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55" y="2096710"/>
            <a:ext cx="9051313" cy="4090167"/>
            <a:chOff x="40455" y="2096710"/>
            <a:chExt cx="9051313" cy="4090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55" y="2096710"/>
              <a:ext cx="9051313" cy="409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186877"/>
            <a:ext cx="18300728" cy="48349"/>
            <a:chOff x="0" y="6186877"/>
            <a:chExt cx="18300728" cy="48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6186877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5554" y="6164597"/>
            <a:ext cx="8212389" cy="39960"/>
            <a:chOff x="5005554" y="6164597"/>
            <a:chExt cx="8212389" cy="39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005554" y="6164597"/>
              <a:ext cx="8212389" cy="39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3810" y="6228062"/>
            <a:ext cx="9161905" cy="4057653"/>
            <a:chOff x="9123810" y="6228062"/>
            <a:chExt cx="9161905" cy="4057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3810" y="6228062"/>
              <a:ext cx="9161905" cy="40576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8208" y="3918417"/>
            <a:ext cx="8075377" cy="20714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0012" y="3665698"/>
            <a:ext cx="7616274" cy="2591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6969" y="2483711"/>
            <a:ext cx="4472695" cy="17152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4362" y="2483711"/>
            <a:ext cx="4465115" cy="1715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2252" y="8157553"/>
            <a:ext cx="9215008" cy="20693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4400" y="6657454"/>
            <a:ext cx="5276762" cy="17152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1698" y="8410397"/>
            <a:ext cx="7111722" cy="15469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0005" y="6657454"/>
            <a:ext cx="5802038" cy="17152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774" y="1683902"/>
            <a:ext cx="14959670" cy="8398390"/>
            <a:chOff x="1668774" y="1683902"/>
            <a:chExt cx="14959670" cy="8398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774" y="1683902"/>
              <a:ext cx="14959670" cy="8398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1594" y="1970053"/>
            <a:ext cx="14202525" cy="7785633"/>
            <a:chOff x="2041594" y="1970053"/>
            <a:chExt cx="14202525" cy="778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1594" y="1970053"/>
              <a:ext cx="14202525" cy="7785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02314" y="5741505"/>
            <a:ext cx="2133085" cy="1008521"/>
            <a:chOff x="10702314" y="5741505"/>
            <a:chExt cx="2133085" cy="1008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231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6512" y="5895543"/>
            <a:ext cx="2361846" cy="10635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63024" y="5741505"/>
            <a:ext cx="2133085" cy="1008521"/>
            <a:chOff x="13663024" y="5741505"/>
            <a:chExt cx="2133085" cy="1008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302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9993" y="5753951"/>
            <a:ext cx="3378760" cy="14604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6887" y="3875334"/>
            <a:ext cx="499534" cy="505211"/>
            <a:chOff x="496887" y="3875334"/>
            <a:chExt cx="499534" cy="505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87" y="3875334"/>
              <a:ext cx="499534" cy="505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983" y="8634270"/>
            <a:ext cx="21945328" cy="1651445"/>
            <a:chOff x="27983" y="8634270"/>
            <a:chExt cx="21945328" cy="1651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83" y="8634270"/>
              <a:ext cx="21945328" cy="1651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" y="5380798"/>
            <a:ext cx="21973249" cy="1651445"/>
            <a:chOff x="62" y="5380798"/>
            <a:chExt cx="21973249" cy="1651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" y="5380798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" y="2096710"/>
            <a:ext cx="21973249" cy="1651445"/>
            <a:chOff x="62" y="2096710"/>
            <a:chExt cx="21973249" cy="16514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" y="2096710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48393" cy="69607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9734" y="2417221"/>
            <a:ext cx="499534" cy="505211"/>
            <a:chOff x="1179734" y="2417221"/>
            <a:chExt cx="499534" cy="5052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734" y="2417221"/>
              <a:ext cx="499534" cy="5052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6629" y="2275928"/>
            <a:ext cx="10922198" cy="15237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5210" y="3940094"/>
            <a:ext cx="10026513" cy="15237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7000" y="5539788"/>
            <a:ext cx="7973541" cy="15237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4000" y="7184726"/>
            <a:ext cx="8479903" cy="15237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87191" y="8534996"/>
            <a:ext cx="8273418" cy="19810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6366" y="2119245"/>
            <a:ext cx="3624276" cy="1883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548" y="3709627"/>
            <a:ext cx="4925943" cy="18798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1668" y="5415770"/>
            <a:ext cx="4005829" cy="185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4551" y="6992354"/>
            <a:ext cx="4139734" cy="18738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9967" y="5660854"/>
            <a:ext cx="499534" cy="505211"/>
            <a:chOff x="929967" y="5660854"/>
            <a:chExt cx="499534" cy="505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967" y="5660854"/>
              <a:ext cx="499534" cy="5052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4968" y="8833403"/>
            <a:ext cx="3411467" cy="1622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4273" y="7285588"/>
            <a:ext cx="499534" cy="505211"/>
            <a:chOff x="794273" y="7285588"/>
            <a:chExt cx="499534" cy="5052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273" y="7285588"/>
              <a:ext cx="499534" cy="505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77" y="4469986"/>
            <a:ext cx="5946714" cy="2873659"/>
            <a:chOff x="490077" y="4469986"/>
            <a:chExt cx="5946714" cy="287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483280" y="3033157"/>
              <a:ext cx="11893428" cy="57473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90077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8159" y="3079860"/>
            <a:ext cx="2610550" cy="2610550"/>
            <a:chOff x="2158159" y="3079860"/>
            <a:chExt cx="2610550" cy="2610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8159" y="3079860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6803" y="4469986"/>
            <a:ext cx="5946714" cy="2873659"/>
            <a:chOff x="4376803" y="4469986"/>
            <a:chExt cx="5946714" cy="2873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03446" y="3033157"/>
              <a:ext cx="11893428" cy="57473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76803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4885" y="6112012"/>
            <a:ext cx="2610550" cy="2610550"/>
            <a:chOff x="6044885" y="6112012"/>
            <a:chExt cx="2610550" cy="2610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4885" y="6112012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4257" y="4516703"/>
            <a:ext cx="5987862" cy="2893543"/>
            <a:chOff x="8154257" y="4516703"/>
            <a:chExt cx="5987862" cy="2893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160326" y="3069932"/>
              <a:ext cx="11975723" cy="57870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154257" y="4516703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3881" y="3116958"/>
            <a:ext cx="2628613" cy="2628613"/>
            <a:chOff x="9833881" y="3116958"/>
            <a:chExt cx="2628613" cy="2628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3881" y="3116958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9646" y="4561528"/>
            <a:ext cx="5987862" cy="2893543"/>
            <a:chOff x="11979646" y="4561528"/>
            <a:chExt cx="5987862" cy="2893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985716" y="3114757"/>
              <a:ext cx="11975723" cy="578708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979646" y="4561528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93056" y="6016157"/>
            <a:ext cx="2628613" cy="2628613"/>
            <a:chOff x="13693056" y="6016157"/>
            <a:chExt cx="2628613" cy="26286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3056" y="6016157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5366" y="2587182"/>
            <a:ext cx="838976" cy="838976"/>
            <a:chOff x="1865366" y="2587182"/>
            <a:chExt cx="838976" cy="8389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877" y="2167694"/>
              <a:ext cx="1677953" cy="167795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5366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145" y="2587182"/>
            <a:ext cx="838976" cy="838976"/>
            <a:chOff x="5779145" y="2587182"/>
            <a:chExt cx="838976" cy="8389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9656" y="2167694"/>
              <a:ext cx="1677953" cy="167795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9145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1087" y="2668092"/>
            <a:ext cx="838976" cy="838976"/>
            <a:chOff x="9541087" y="2668092"/>
            <a:chExt cx="838976" cy="8389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1599" y="2248604"/>
              <a:ext cx="1677953" cy="167795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1087" y="266809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0262" y="2668092"/>
            <a:ext cx="838976" cy="838976"/>
            <a:chOff x="13400262" y="2668092"/>
            <a:chExt cx="838976" cy="8389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0774" y="2248604"/>
              <a:ext cx="1677953" cy="16779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0262" y="2668092"/>
              <a:ext cx="838976" cy="83897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7376" y="6937797"/>
            <a:ext cx="3349253" cy="12089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11626" y="4198943"/>
            <a:ext cx="3479444" cy="12089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65" y="2355157"/>
            <a:ext cx="1458445" cy="136730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474" y="6753297"/>
            <a:ext cx="3828091" cy="14506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5044" y="4118033"/>
            <a:ext cx="3282082" cy="12089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78181" y="2439205"/>
            <a:ext cx="1384892" cy="136100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14520" y="2441454"/>
            <a:ext cx="1390721" cy="13650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49444" y="2393050"/>
            <a:ext cx="1401473" cy="13565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026459" y="323574"/>
                <a:ext cx="742117" cy="69897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96927" y="699963"/>
            <a:ext cx="7921379" cy="17222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2840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2149" y="840421"/>
            <a:ext cx="3973867" cy="8955720"/>
            <a:chOff x="5652149" y="840421"/>
            <a:chExt cx="3973867" cy="895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49" y="840421"/>
              <a:ext cx="3973867" cy="8955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327" y="840985"/>
            <a:ext cx="4125577" cy="8955156"/>
            <a:chOff x="1450327" y="840985"/>
            <a:chExt cx="4125577" cy="8955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327" y="840985"/>
              <a:ext cx="4125577" cy="89551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27" y="840985"/>
            <a:ext cx="8175689" cy="8955156"/>
            <a:chOff x="1450327" y="840985"/>
            <a:chExt cx="8175689" cy="89551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327" y="840985"/>
              <a:ext cx="8175689" cy="895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9826" y="6987300"/>
            <a:ext cx="5361761" cy="2837997"/>
            <a:chOff x="11149826" y="6987300"/>
            <a:chExt cx="5361761" cy="28379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49826" y="6987300"/>
              <a:ext cx="5361761" cy="2837997"/>
              <a:chOff x="11149826" y="6987300"/>
              <a:chExt cx="5361761" cy="28379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49826" y="6987300"/>
                <a:ext cx="5361761" cy="28379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33691" y="7072342"/>
              <a:ext cx="5168872" cy="2654270"/>
              <a:chOff x="11233691" y="7072342"/>
              <a:chExt cx="5168872" cy="265427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33691" y="7072342"/>
                <a:ext cx="5168872" cy="26542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49826" y="1348577"/>
            <a:ext cx="5361761" cy="5419271"/>
            <a:chOff x="11149826" y="1348577"/>
            <a:chExt cx="5361761" cy="5419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9826" y="1348577"/>
              <a:ext cx="5361761" cy="5419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8396" y="5205602"/>
            <a:ext cx="10462293" cy="51089"/>
            <a:chOff x="5168396" y="5205602"/>
            <a:chExt cx="10462293" cy="510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168396" y="5205602"/>
              <a:ext cx="10462293" cy="510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9097" y="730670"/>
            <a:ext cx="4969983" cy="789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1150" y="7210297"/>
            <a:ext cx="2204606" cy="438926"/>
            <a:chOff x="14121150" y="7210297"/>
            <a:chExt cx="2204606" cy="438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1150" y="7210297"/>
              <a:ext cx="2204606" cy="43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1393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6707" y="2875068"/>
            <a:ext cx="5534294" cy="35769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460" y="142997"/>
            <a:ext cx="3334570" cy="2501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4917" y="3102037"/>
            <a:ext cx="5326583" cy="1079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4917" y="4054141"/>
            <a:ext cx="4323830" cy="698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4917" y="4626980"/>
            <a:ext cx="5168050" cy="6983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6262" y="7412321"/>
            <a:ext cx="5781859" cy="1079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6262" y="8248540"/>
            <a:ext cx="4671783" cy="6983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4917" y="5217170"/>
            <a:ext cx="3924326" cy="698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26459" y="323574"/>
                <a:ext cx="745012" cy="69897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6329" y="2239924"/>
            <a:ext cx="1071450" cy="1253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3101" y="515427"/>
            <a:ext cx="3595619" cy="20480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95347" y="6305178"/>
            <a:ext cx="2388955" cy="1150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56262" y="8711083"/>
            <a:ext cx="5580535" cy="10793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58" y="2269734"/>
            <a:ext cx="2460507" cy="14911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016" y="3854531"/>
            <a:ext cx="5988392" cy="10807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9629" y="4969271"/>
            <a:ext cx="5804411" cy="14166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629" y="6342399"/>
            <a:ext cx="5973459" cy="14166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6016" y="7829678"/>
            <a:ext cx="5937354" cy="13584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55307" y="323574"/>
              <a:ext cx="813974" cy="696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644" y="1098447"/>
            <a:ext cx="11069393" cy="6226534"/>
            <a:chOff x="6476644" y="1098447"/>
            <a:chExt cx="11069393" cy="6226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644" y="1098447"/>
              <a:ext cx="11069393" cy="6226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059" y="3042310"/>
            <a:ext cx="5987597" cy="6324410"/>
            <a:chOff x="1174059" y="3042310"/>
            <a:chExt cx="5987597" cy="6324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059" y="3042310"/>
              <a:ext cx="5987597" cy="6324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040" y="7392438"/>
            <a:ext cx="2326747" cy="710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6092" y="9456948"/>
            <a:ext cx="2941909" cy="6996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423" y="6256166"/>
            <a:ext cx="8059956" cy="51089"/>
            <a:chOff x="5138423" y="6256166"/>
            <a:chExt cx="8059956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138423" y="6256166"/>
              <a:ext cx="8059956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3770" y="2545355"/>
            <a:ext cx="5284887" cy="1477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973" y="4120171"/>
            <a:ext cx="7514200" cy="4983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1967" y="2868346"/>
            <a:ext cx="4513454" cy="6729719"/>
            <a:chOff x="11221967" y="2868346"/>
            <a:chExt cx="4513454" cy="6729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7298" y="2713143"/>
              <a:ext cx="5072219" cy="381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9931" y="6061032"/>
              <a:ext cx="5012726" cy="397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2973" y="323574"/>
                <a:ext cx="718478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4985" y="3177554"/>
            <a:ext cx="14735745" cy="5618003"/>
            <a:chOff x="1774985" y="3177554"/>
            <a:chExt cx="14735745" cy="5618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4985" y="3177554"/>
              <a:ext cx="14735745" cy="5618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42340" y="6906369"/>
            <a:ext cx="1029244" cy="1029244"/>
            <a:chOff x="14842340" y="6906369"/>
            <a:chExt cx="1029244" cy="1029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2340" y="6906369"/>
              <a:ext cx="1029244" cy="1029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4132" y="4527478"/>
            <a:ext cx="1156243" cy="1156243"/>
            <a:chOff x="12524132" y="4527478"/>
            <a:chExt cx="1156243" cy="11562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4132" y="4527478"/>
              <a:ext cx="1156243" cy="1156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0375" y="5724176"/>
            <a:ext cx="1161965" cy="1161965"/>
            <a:chOff x="13680375" y="5724176"/>
            <a:chExt cx="1161965" cy="11619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80375" y="5724176"/>
              <a:ext cx="1161965" cy="116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8993" y="4567933"/>
            <a:ext cx="1115788" cy="1115788"/>
            <a:chOff x="14818993" y="4567933"/>
            <a:chExt cx="1115788" cy="1115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8993" y="4567933"/>
              <a:ext cx="1115788" cy="1115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4132" y="6843167"/>
            <a:ext cx="1115194" cy="1115194"/>
            <a:chOff x="12524132" y="6843167"/>
            <a:chExt cx="1115194" cy="11151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4132" y="6843167"/>
              <a:ext cx="1115194" cy="11151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6281" y="4620917"/>
            <a:ext cx="3723742" cy="25045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8451" y="5643240"/>
            <a:ext cx="4312151" cy="26776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6572" y="344178"/>
            <a:ext cx="6405675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2973" y="323574"/>
                <a:ext cx="720164" cy="69897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1365" y="3044250"/>
            <a:ext cx="13677655" cy="6374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971" y="4265412"/>
            <a:ext cx="3342018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2973" y="323574"/>
                <a:ext cx="716783" cy="6989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-2569411"/>
            <a:ext cx="18300728" cy="18300728"/>
            <a:chOff x="57143" y="-2569411"/>
            <a:chExt cx="18300728" cy="18300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43" y="-2569411"/>
              <a:ext cx="18300728" cy="18300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520" y="2316706"/>
            <a:ext cx="8689650" cy="3331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754" y="8976211"/>
            <a:ext cx="3252736" cy="6286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4907" y="8226922"/>
            <a:ext cx="5453104" cy="925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2125" y="1700626"/>
            <a:ext cx="9899087" cy="1798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7753" y="3970477"/>
            <a:ext cx="4784005" cy="13494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4435" y="5105642"/>
            <a:ext cx="10299844" cy="51089"/>
            <a:chOff x="5294435" y="5105642"/>
            <a:chExt cx="10299844" cy="51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294435" y="5105642"/>
              <a:ext cx="10299844" cy="51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783" y="3333992"/>
            <a:ext cx="7546402" cy="141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0294" y="7082306"/>
            <a:ext cx="4104434" cy="687172"/>
            <a:chOff x="12310294" y="7082306"/>
            <a:chExt cx="4104434" cy="687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0294" y="7082306"/>
              <a:ext cx="4104434" cy="687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349" y="7724305"/>
            <a:ext cx="957422" cy="639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6218" y="7727048"/>
            <a:ext cx="1149765" cy="6338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704" y="8243313"/>
            <a:ext cx="1839555" cy="819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6592" y="8401878"/>
            <a:ext cx="1492698" cy="62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6575" y="7727048"/>
            <a:ext cx="947831" cy="63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32374" y="8250456"/>
            <a:ext cx="1771631" cy="812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1821" y="323574"/>
              <a:ext cx="781164" cy="6989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1907" y="4759373"/>
            <a:ext cx="4381088" cy="2075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5223" y="878195"/>
            <a:ext cx="3656161" cy="25689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0134" y="2448556"/>
            <a:ext cx="3656313" cy="120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1071146"/>
            <a:ext cx="4302436" cy="4302436"/>
            <a:chOff x="739677" y="1071146"/>
            <a:chExt cx="4302436" cy="4302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677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8040" y="1071146"/>
            <a:ext cx="4302436" cy="4302436"/>
            <a:chOff x="5488040" y="1071146"/>
            <a:chExt cx="4302436" cy="4302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040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9677" y="5618260"/>
            <a:ext cx="4302436" cy="4302436"/>
            <a:chOff x="739677" y="5618260"/>
            <a:chExt cx="4302436" cy="4302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677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8040" y="5618260"/>
            <a:ext cx="4302436" cy="4302436"/>
            <a:chOff x="5488040" y="5618260"/>
            <a:chExt cx="4302436" cy="43024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8040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3963" y="2914221"/>
            <a:ext cx="3346037" cy="2459361"/>
            <a:chOff x="1253963" y="2914221"/>
            <a:chExt cx="3346037" cy="2459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963" y="2914221"/>
              <a:ext cx="3346037" cy="2459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0630" y="2323810"/>
            <a:ext cx="2326990" cy="3049772"/>
            <a:chOff x="6920630" y="2323810"/>
            <a:chExt cx="2326990" cy="30497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0630" y="2323810"/>
              <a:ext cx="2326990" cy="3049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4171" y="6081087"/>
            <a:ext cx="2656305" cy="3511196"/>
            <a:chOff x="1734171" y="6081087"/>
            <a:chExt cx="2656305" cy="3511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4171" y="6081087"/>
              <a:ext cx="2656305" cy="3511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2381" y="6539798"/>
            <a:ext cx="2257143" cy="2766771"/>
            <a:chOff x="6352381" y="6539798"/>
            <a:chExt cx="2257143" cy="27667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2381" y="6539798"/>
              <a:ext cx="2257143" cy="27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2783" y="320679"/>
                <a:ext cx="789612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892" y="1060761"/>
            <a:ext cx="16157929" cy="8735381"/>
            <a:chOff x="1063892" y="1060761"/>
            <a:chExt cx="16157929" cy="8735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92" y="1060761"/>
              <a:ext cx="16157929" cy="8735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3373" y="320679"/>
                <a:ext cx="820974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" name="video-.mp4">
            <a:hlinkClick r:id="" action="ppaction://media"/>
            <a:extLst>
              <a:ext uri="{FF2B5EF4-FFF2-40B4-BE49-F238E27FC236}">
                <a16:creationId xmlns:a16="http://schemas.microsoft.com/office/drawing/2014/main" id="{E87A2D5C-937B-4D8A-4385-B85C2EAEF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6700" y="1047214"/>
            <a:ext cx="15214600" cy="8558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5783" y="320679"/>
                <a:ext cx="81205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5302" y="2857352"/>
            <a:ext cx="8141531" cy="33633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176" y="1645465"/>
            <a:ext cx="14655462" cy="8150677"/>
            <a:chOff x="1941176" y="1645465"/>
            <a:chExt cx="14655462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1176" y="1645465"/>
              <a:ext cx="14655462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307" y="320679"/>
                <a:ext cx="812526" cy="70186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2034" y="1885518"/>
            <a:ext cx="13601646" cy="7667928"/>
            <a:chOff x="2342034" y="1885518"/>
            <a:chExt cx="13601646" cy="76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2034" y="1885518"/>
              <a:ext cx="13601646" cy="7667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0203" y="380144"/>
            <a:ext cx="12513107" cy="196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7954" y="323574"/>
                <a:ext cx="805545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2583" y="2007666"/>
            <a:ext cx="13780547" cy="7426274"/>
            <a:chOff x="2252583" y="2007666"/>
            <a:chExt cx="13780547" cy="742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583" y="2007666"/>
              <a:ext cx="13780547" cy="742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9422" y="380144"/>
            <a:ext cx="12521659" cy="1960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정수호</cp:lastModifiedBy>
  <cp:revision>2</cp:revision>
  <dcterms:created xsi:type="dcterms:W3CDTF">2023-08-29T15:49:04Z</dcterms:created>
  <dcterms:modified xsi:type="dcterms:W3CDTF">2023-08-29T06:50:41Z</dcterms:modified>
</cp:coreProperties>
</file>